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5"/>
  </p:notesMasterIdLst>
  <p:sldIdLst>
    <p:sldId id="300" r:id="rId3"/>
    <p:sldId id="290" r:id="rId4"/>
    <p:sldId id="291" r:id="rId5"/>
    <p:sldId id="305" r:id="rId6"/>
    <p:sldId id="301" r:id="rId7"/>
    <p:sldId id="302" r:id="rId8"/>
    <p:sldId id="303" r:id="rId9"/>
    <p:sldId id="304" r:id="rId10"/>
    <p:sldId id="306" r:id="rId11"/>
    <p:sldId id="307" r:id="rId12"/>
    <p:sldId id="308" r:id="rId13"/>
    <p:sldId id="3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Naufel" userId="2cfcd326-491f-47d3-8124-402d5a9f51b3" providerId="ADAL" clId="{B4DC857C-F6A1-4857-93A7-B2148F704F56}"/>
    <pc:docChg chg="custSel delSld modSld">
      <pc:chgData name="Emily Naufel" userId="2cfcd326-491f-47d3-8124-402d5a9f51b3" providerId="ADAL" clId="{B4DC857C-F6A1-4857-93A7-B2148F704F56}" dt="2024-10-14T21:24:38.623" v="30" actId="47"/>
      <pc:docMkLst>
        <pc:docMk/>
      </pc:docMkLst>
      <pc:sldChg chg="modSp mod">
        <pc:chgData name="Emily Naufel" userId="2cfcd326-491f-47d3-8124-402d5a9f51b3" providerId="ADAL" clId="{B4DC857C-F6A1-4857-93A7-B2148F704F56}" dt="2024-10-14T21:23:58.493" v="22" actId="20577"/>
        <pc:sldMkLst>
          <pc:docMk/>
          <pc:sldMk cId="3467159587" sldId="290"/>
        </pc:sldMkLst>
        <pc:spChg chg="mod">
          <ac:chgData name="Emily Naufel" userId="2cfcd326-491f-47d3-8124-402d5a9f51b3" providerId="ADAL" clId="{B4DC857C-F6A1-4857-93A7-B2148F704F56}" dt="2024-10-14T21:23:58.493" v="22" actId="20577"/>
          <ac:spMkLst>
            <pc:docMk/>
            <pc:sldMk cId="3467159587" sldId="290"/>
            <ac:spMk id="3" creationId="{575741F8-B3FA-F809-1DA0-0987CEB1B7D3}"/>
          </ac:spMkLst>
        </pc:spChg>
      </pc:sldChg>
      <pc:sldChg chg="modSp mod">
        <pc:chgData name="Emily Naufel" userId="2cfcd326-491f-47d3-8124-402d5a9f51b3" providerId="ADAL" clId="{B4DC857C-F6A1-4857-93A7-B2148F704F56}" dt="2024-10-14T21:24:13.487" v="24" actId="6549"/>
        <pc:sldMkLst>
          <pc:docMk/>
          <pc:sldMk cId="2800475355" sldId="291"/>
        </pc:sldMkLst>
        <pc:spChg chg="mod">
          <ac:chgData name="Emily Naufel" userId="2cfcd326-491f-47d3-8124-402d5a9f51b3" providerId="ADAL" clId="{B4DC857C-F6A1-4857-93A7-B2148F704F56}" dt="2024-10-14T21:24:13.487" v="24" actId="6549"/>
          <ac:spMkLst>
            <pc:docMk/>
            <pc:sldMk cId="2800475355" sldId="291"/>
            <ac:spMk id="3" creationId="{29EBC37D-9B52-3265-03E0-AED5D3D09A5E}"/>
          </ac:spMkLst>
        </pc:spChg>
      </pc:sldChg>
      <pc:sldChg chg="modSp mod">
        <pc:chgData name="Emily Naufel" userId="2cfcd326-491f-47d3-8124-402d5a9f51b3" providerId="ADAL" clId="{B4DC857C-F6A1-4857-93A7-B2148F704F56}" dt="2024-10-14T21:23:45.042" v="8" actId="20577"/>
        <pc:sldMkLst>
          <pc:docMk/>
          <pc:sldMk cId="3913990686" sldId="300"/>
        </pc:sldMkLst>
        <pc:spChg chg="mod">
          <ac:chgData name="Emily Naufel" userId="2cfcd326-491f-47d3-8124-402d5a9f51b3" providerId="ADAL" clId="{B4DC857C-F6A1-4857-93A7-B2148F704F56}" dt="2024-10-14T21:23:45.042" v="8" actId="20577"/>
          <ac:spMkLst>
            <pc:docMk/>
            <pc:sldMk cId="3913990686" sldId="300"/>
            <ac:spMk id="3" creationId="{109937A3-5E67-32D8-C0A8-5C78E127E91E}"/>
          </ac:spMkLst>
        </pc:spChg>
      </pc:sldChg>
      <pc:sldChg chg="delSp mod">
        <pc:chgData name="Emily Naufel" userId="2cfcd326-491f-47d3-8124-402d5a9f51b3" providerId="ADAL" clId="{B4DC857C-F6A1-4857-93A7-B2148F704F56}" dt="2024-10-14T21:24:25.139" v="27" actId="478"/>
        <pc:sldMkLst>
          <pc:docMk/>
          <pc:sldMk cId="1946494381" sldId="304"/>
        </pc:sldMkLst>
        <pc:spChg chg="del">
          <ac:chgData name="Emily Naufel" userId="2cfcd326-491f-47d3-8124-402d5a9f51b3" providerId="ADAL" clId="{B4DC857C-F6A1-4857-93A7-B2148F704F56}" dt="2024-10-14T21:24:24.395" v="26" actId="478"/>
          <ac:spMkLst>
            <pc:docMk/>
            <pc:sldMk cId="1946494381" sldId="304"/>
            <ac:spMk id="12" creationId="{9D6BC336-7EEF-9FD6-241C-038ADCA94F95}"/>
          </ac:spMkLst>
        </pc:spChg>
        <pc:spChg chg="del">
          <ac:chgData name="Emily Naufel" userId="2cfcd326-491f-47d3-8124-402d5a9f51b3" providerId="ADAL" clId="{B4DC857C-F6A1-4857-93A7-B2148F704F56}" dt="2024-10-14T21:24:23.125" v="25" actId="478"/>
          <ac:spMkLst>
            <pc:docMk/>
            <pc:sldMk cId="1946494381" sldId="304"/>
            <ac:spMk id="14" creationId="{E1AA596D-0D02-A48F-1443-1E49D5211573}"/>
          </ac:spMkLst>
        </pc:spChg>
        <pc:picChg chg="del">
          <ac:chgData name="Emily Naufel" userId="2cfcd326-491f-47d3-8124-402d5a9f51b3" providerId="ADAL" clId="{B4DC857C-F6A1-4857-93A7-B2148F704F56}" dt="2024-10-14T21:24:25.139" v="27" actId="478"/>
          <ac:picMkLst>
            <pc:docMk/>
            <pc:sldMk cId="1946494381" sldId="304"/>
            <ac:picMk id="9" creationId="{DDDF54BD-6A92-C130-643B-20E25988989C}"/>
          </ac:picMkLst>
        </pc:picChg>
      </pc:sldChg>
      <pc:sldChg chg="modSp mod">
        <pc:chgData name="Emily Naufel" userId="2cfcd326-491f-47d3-8124-402d5a9f51b3" providerId="ADAL" clId="{B4DC857C-F6A1-4857-93A7-B2148F704F56}" dt="2024-10-14T21:24:31.694" v="28" actId="6549"/>
        <pc:sldMkLst>
          <pc:docMk/>
          <pc:sldMk cId="3406118988" sldId="307"/>
        </pc:sldMkLst>
        <pc:spChg chg="mod">
          <ac:chgData name="Emily Naufel" userId="2cfcd326-491f-47d3-8124-402d5a9f51b3" providerId="ADAL" clId="{B4DC857C-F6A1-4857-93A7-B2148F704F56}" dt="2024-10-14T21:24:31.694" v="28" actId="6549"/>
          <ac:spMkLst>
            <pc:docMk/>
            <pc:sldMk cId="3406118988" sldId="307"/>
            <ac:spMk id="2" creationId="{DF33BE38-70D9-3A95-AD31-7A22F6AAECF9}"/>
          </ac:spMkLst>
        </pc:spChg>
      </pc:sldChg>
      <pc:sldChg chg="del">
        <pc:chgData name="Emily Naufel" userId="2cfcd326-491f-47d3-8124-402d5a9f51b3" providerId="ADAL" clId="{B4DC857C-F6A1-4857-93A7-B2148F704F56}" dt="2024-10-14T21:24:36.938" v="29" actId="47"/>
        <pc:sldMkLst>
          <pc:docMk/>
          <pc:sldMk cId="3612652735" sldId="309"/>
        </pc:sldMkLst>
      </pc:sldChg>
      <pc:sldChg chg="del">
        <pc:chgData name="Emily Naufel" userId="2cfcd326-491f-47d3-8124-402d5a9f51b3" providerId="ADAL" clId="{B4DC857C-F6A1-4857-93A7-B2148F704F56}" dt="2024-10-14T21:24:38.623" v="30" actId="47"/>
        <pc:sldMkLst>
          <pc:docMk/>
          <pc:sldMk cId="2325545363" sldId="31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55DB2-9753-4739-8429-417530CA5B4D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75C41-2BDF-480E-AE45-C8591F7553C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Launch date</a:t>
          </a:r>
        </a:p>
      </dgm:t>
    </dgm:pt>
    <dgm:pt modelId="{B6FD7828-72A1-451A-A907-6B7007F7DA59}" type="parTrans" cxnId="{0A96E12A-8AB4-437F-9ABD-B7A702FAFAAC}">
      <dgm:prSet/>
      <dgm:spPr/>
      <dgm:t>
        <a:bodyPr/>
        <a:lstStyle/>
        <a:p>
          <a:endParaRPr lang="en-US"/>
        </a:p>
      </dgm:t>
    </dgm:pt>
    <dgm:pt modelId="{E4FB1902-37EE-4F53-87CB-BE52FBAAB3D9}" type="sibTrans" cxnId="{0A96E12A-8AB4-437F-9ABD-B7A702FAFAAC}">
      <dgm:prSet/>
      <dgm:spPr/>
      <dgm:t>
        <a:bodyPr/>
        <a:lstStyle/>
        <a:p>
          <a:endParaRPr lang="en-US"/>
        </a:p>
      </dgm:t>
    </dgm:pt>
    <dgm:pt modelId="{A2791BEC-E5B9-44E1-9B07-2FCA920B229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Overview of Changes:</a:t>
          </a:r>
          <a:endParaRPr lang="en-US" dirty="0"/>
        </a:p>
      </dgm:t>
    </dgm:pt>
    <dgm:pt modelId="{5FF27FAC-0BD2-444E-AE28-13D11DEAEF55}" type="parTrans" cxnId="{8B87B348-E3D6-4A79-9317-A686747D12EE}">
      <dgm:prSet/>
      <dgm:spPr/>
      <dgm:t>
        <a:bodyPr/>
        <a:lstStyle/>
        <a:p>
          <a:endParaRPr lang="en-US"/>
        </a:p>
      </dgm:t>
    </dgm:pt>
    <dgm:pt modelId="{34FA2950-F057-4905-9EF3-D26207E72C19}" type="sibTrans" cxnId="{8B87B348-E3D6-4A79-9317-A686747D12EE}">
      <dgm:prSet/>
      <dgm:spPr/>
      <dgm:t>
        <a:bodyPr/>
        <a:lstStyle/>
        <a:p>
          <a:endParaRPr lang="en-US"/>
        </a:p>
      </dgm:t>
    </dgm:pt>
    <dgm:pt modelId="{A8556E5A-4E63-4E3D-AF18-9D3EF722B1C1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29C3DA83-2327-41FC-9CB5-E3D9B1FE693F}" type="parTrans" cxnId="{71985BE7-5E3E-463A-B8C9-758501967F95}">
      <dgm:prSet/>
      <dgm:spPr/>
      <dgm:t>
        <a:bodyPr/>
        <a:lstStyle/>
        <a:p>
          <a:endParaRPr lang="en-US"/>
        </a:p>
      </dgm:t>
    </dgm:pt>
    <dgm:pt modelId="{7731BC56-2E58-4E5B-A9D9-FA46A6834BF4}" type="sibTrans" cxnId="{71985BE7-5E3E-463A-B8C9-758501967F95}">
      <dgm:prSet/>
      <dgm:spPr/>
      <dgm:t>
        <a:bodyPr/>
        <a:lstStyle/>
        <a:p>
          <a:endParaRPr lang="en-US"/>
        </a:p>
      </dgm:t>
    </dgm:pt>
    <dgm:pt modelId="{32DA028C-B834-468D-982D-A91B392B0473}" type="pres">
      <dgm:prSet presAssocID="{98F55DB2-9753-4739-8429-417530CA5B4D}" presName="root" presStyleCnt="0">
        <dgm:presLayoutVars>
          <dgm:dir/>
          <dgm:resizeHandles val="exact"/>
        </dgm:presLayoutVars>
      </dgm:prSet>
      <dgm:spPr/>
    </dgm:pt>
    <dgm:pt modelId="{70F8B118-D108-4FB1-B0AA-DA8E4D1EE7C0}" type="pres">
      <dgm:prSet presAssocID="{39375C41-2BDF-480E-AE45-C8591F7553C2}" presName="compNode" presStyleCnt="0"/>
      <dgm:spPr/>
    </dgm:pt>
    <dgm:pt modelId="{F1D104BA-0E84-40E8-AE7A-A0970B7A175A}" type="pres">
      <dgm:prSet presAssocID="{39375C41-2BDF-480E-AE45-C8591F7553C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0A6291B6-F943-47DD-9680-863B25982B21}" type="pres">
      <dgm:prSet presAssocID="{39375C41-2BDF-480E-AE45-C8591F7553C2}" presName="iconSpace" presStyleCnt="0"/>
      <dgm:spPr/>
    </dgm:pt>
    <dgm:pt modelId="{5D354866-B25B-4619-9331-48197C3CB7B3}" type="pres">
      <dgm:prSet presAssocID="{39375C41-2BDF-480E-AE45-C8591F7553C2}" presName="parTx" presStyleLbl="revTx" presStyleIdx="0" presStyleCnt="4">
        <dgm:presLayoutVars>
          <dgm:chMax val="0"/>
          <dgm:chPref val="0"/>
        </dgm:presLayoutVars>
      </dgm:prSet>
      <dgm:spPr/>
    </dgm:pt>
    <dgm:pt modelId="{005390BD-1F11-48C7-959A-2A42543215ED}" type="pres">
      <dgm:prSet presAssocID="{39375C41-2BDF-480E-AE45-C8591F7553C2}" presName="txSpace" presStyleCnt="0"/>
      <dgm:spPr/>
    </dgm:pt>
    <dgm:pt modelId="{5A8355D1-A34B-49E2-BCC3-99D3BBEF796D}" type="pres">
      <dgm:prSet presAssocID="{39375C41-2BDF-480E-AE45-C8591F7553C2}" presName="desTx" presStyleLbl="revTx" presStyleIdx="1" presStyleCnt="4">
        <dgm:presLayoutVars/>
      </dgm:prSet>
      <dgm:spPr/>
    </dgm:pt>
    <dgm:pt modelId="{BA7F660F-7C5A-47C9-8685-9789099419EF}" type="pres">
      <dgm:prSet presAssocID="{E4FB1902-37EE-4F53-87CB-BE52FBAAB3D9}" presName="sibTrans" presStyleCnt="0"/>
      <dgm:spPr/>
    </dgm:pt>
    <dgm:pt modelId="{9752A808-FAA2-47B1-B7C6-215C9695E178}" type="pres">
      <dgm:prSet presAssocID="{A2791BEC-E5B9-44E1-9B07-2FCA920B2293}" presName="compNode" presStyleCnt="0"/>
      <dgm:spPr/>
    </dgm:pt>
    <dgm:pt modelId="{680057EB-7071-4869-B7E2-AED279DB3AA9}" type="pres">
      <dgm:prSet presAssocID="{A2791BEC-E5B9-44E1-9B07-2FCA920B2293}" presName="iconRect" presStyleLbl="node1" presStyleIdx="1" presStyleCnt="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9000" b="-19000"/>
          </a:stretch>
        </a:blipFill>
      </dgm:spPr>
    </dgm:pt>
    <dgm:pt modelId="{41B2FD06-8E44-429B-B47D-F52BD479EFCB}" type="pres">
      <dgm:prSet presAssocID="{A2791BEC-E5B9-44E1-9B07-2FCA920B2293}" presName="iconSpace" presStyleCnt="0"/>
      <dgm:spPr/>
    </dgm:pt>
    <dgm:pt modelId="{E4A0BB39-18B9-4084-BE80-370E8A3A5500}" type="pres">
      <dgm:prSet presAssocID="{A2791BEC-E5B9-44E1-9B07-2FCA920B2293}" presName="parTx" presStyleLbl="revTx" presStyleIdx="2" presStyleCnt="4">
        <dgm:presLayoutVars>
          <dgm:chMax val="0"/>
          <dgm:chPref val="0"/>
        </dgm:presLayoutVars>
      </dgm:prSet>
      <dgm:spPr/>
    </dgm:pt>
    <dgm:pt modelId="{B417374A-7D6D-443F-B164-DE137EF4AA95}" type="pres">
      <dgm:prSet presAssocID="{A2791BEC-E5B9-44E1-9B07-2FCA920B2293}" presName="txSpace" presStyleCnt="0"/>
      <dgm:spPr/>
    </dgm:pt>
    <dgm:pt modelId="{32366F53-2419-40B8-9483-7DA52768E866}" type="pres">
      <dgm:prSet presAssocID="{A2791BEC-E5B9-44E1-9B07-2FCA920B2293}" presName="desTx" presStyleLbl="revTx" presStyleIdx="3" presStyleCnt="4">
        <dgm:presLayoutVars/>
      </dgm:prSet>
      <dgm:spPr/>
    </dgm:pt>
  </dgm:ptLst>
  <dgm:cxnLst>
    <dgm:cxn modelId="{0A96E12A-8AB4-437F-9ABD-B7A702FAFAAC}" srcId="{98F55DB2-9753-4739-8429-417530CA5B4D}" destId="{39375C41-2BDF-480E-AE45-C8591F7553C2}" srcOrd="0" destOrd="0" parTransId="{B6FD7828-72A1-451A-A907-6B7007F7DA59}" sibTransId="{E4FB1902-37EE-4F53-87CB-BE52FBAAB3D9}"/>
    <dgm:cxn modelId="{4B864637-DF9F-4F96-9F31-D8C67C9FCAAA}" type="presOf" srcId="{98F55DB2-9753-4739-8429-417530CA5B4D}" destId="{32DA028C-B834-468D-982D-A91B392B0473}" srcOrd="0" destOrd="0" presId="urn:microsoft.com/office/officeart/2018/2/layout/IconLabelDescriptionList"/>
    <dgm:cxn modelId="{8B87B348-E3D6-4A79-9317-A686747D12EE}" srcId="{98F55DB2-9753-4739-8429-417530CA5B4D}" destId="{A2791BEC-E5B9-44E1-9B07-2FCA920B2293}" srcOrd="1" destOrd="0" parTransId="{5FF27FAC-0BD2-444E-AE28-13D11DEAEF55}" sibTransId="{34FA2950-F057-4905-9EF3-D26207E72C19}"/>
    <dgm:cxn modelId="{4B821C88-CE42-4F9C-A8DD-5FA12766CF8B}" type="presOf" srcId="{A2791BEC-E5B9-44E1-9B07-2FCA920B2293}" destId="{E4A0BB39-18B9-4084-BE80-370E8A3A5500}" srcOrd="0" destOrd="0" presId="urn:microsoft.com/office/officeart/2018/2/layout/IconLabelDescriptionList"/>
    <dgm:cxn modelId="{9EEC7395-2745-4973-8355-015B9A80C4E0}" type="presOf" srcId="{39375C41-2BDF-480E-AE45-C8591F7553C2}" destId="{5D354866-B25B-4619-9331-48197C3CB7B3}" srcOrd="0" destOrd="0" presId="urn:microsoft.com/office/officeart/2018/2/layout/IconLabelDescriptionList"/>
    <dgm:cxn modelId="{FF9877CB-651F-41BF-B470-8011C3643B1D}" type="presOf" srcId="{A8556E5A-4E63-4E3D-AF18-9D3EF722B1C1}" destId="{32366F53-2419-40B8-9483-7DA52768E866}" srcOrd="0" destOrd="0" presId="urn:microsoft.com/office/officeart/2018/2/layout/IconLabelDescriptionList"/>
    <dgm:cxn modelId="{71985BE7-5E3E-463A-B8C9-758501967F95}" srcId="{A2791BEC-E5B9-44E1-9B07-2FCA920B2293}" destId="{A8556E5A-4E63-4E3D-AF18-9D3EF722B1C1}" srcOrd="0" destOrd="0" parTransId="{29C3DA83-2327-41FC-9CB5-E3D9B1FE693F}" sibTransId="{7731BC56-2E58-4E5B-A9D9-FA46A6834BF4}"/>
    <dgm:cxn modelId="{0CD28CB0-5465-4ACB-86D7-DE5152515E40}" type="presParOf" srcId="{32DA028C-B834-468D-982D-A91B392B0473}" destId="{70F8B118-D108-4FB1-B0AA-DA8E4D1EE7C0}" srcOrd="0" destOrd="0" presId="urn:microsoft.com/office/officeart/2018/2/layout/IconLabelDescriptionList"/>
    <dgm:cxn modelId="{620B093A-525E-4BBB-BB95-CCA10CC2883E}" type="presParOf" srcId="{70F8B118-D108-4FB1-B0AA-DA8E4D1EE7C0}" destId="{F1D104BA-0E84-40E8-AE7A-A0970B7A175A}" srcOrd="0" destOrd="0" presId="urn:microsoft.com/office/officeart/2018/2/layout/IconLabelDescriptionList"/>
    <dgm:cxn modelId="{A1518BCC-642C-4881-BC6C-2978D6D6DA8E}" type="presParOf" srcId="{70F8B118-D108-4FB1-B0AA-DA8E4D1EE7C0}" destId="{0A6291B6-F943-47DD-9680-863B25982B21}" srcOrd="1" destOrd="0" presId="urn:microsoft.com/office/officeart/2018/2/layout/IconLabelDescriptionList"/>
    <dgm:cxn modelId="{22C39D69-3BB4-4928-8BB7-1EEAC8663366}" type="presParOf" srcId="{70F8B118-D108-4FB1-B0AA-DA8E4D1EE7C0}" destId="{5D354866-B25B-4619-9331-48197C3CB7B3}" srcOrd="2" destOrd="0" presId="urn:microsoft.com/office/officeart/2018/2/layout/IconLabelDescriptionList"/>
    <dgm:cxn modelId="{A326DF3B-ECEF-48B5-AEB1-DEC8B0BD4CCF}" type="presParOf" srcId="{70F8B118-D108-4FB1-B0AA-DA8E4D1EE7C0}" destId="{005390BD-1F11-48C7-959A-2A42543215ED}" srcOrd="3" destOrd="0" presId="urn:microsoft.com/office/officeart/2018/2/layout/IconLabelDescriptionList"/>
    <dgm:cxn modelId="{0ED38288-6DAA-4E44-913C-7F5C261FF638}" type="presParOf" srcId="{70F8B118-D108-4FB1-B0AA-DA8E4D1EE7C0}" destId="{5A8355D1-A34B-49E2-BCC3-99D3BBEF796D}" srcOrd="4" destOrd="0" presId="urn:microsoft.com/office/officeart/2018/2/layout/IconLabelDescriptionList"/>
    <dgm:cxn modelId="{FEB43FE0-A7FA-487E-A848-24A26E9395D9}" type="presParOf" srcId="{32DA028C-B834-468D-982D-A91B392B0473}" destId="{BA7F660F-7C5A-47C9-8685-9789099419EF}" srcOrd="1" destOrd="0" presId="urn:microsoft.com/office/officeart/2018/2/layout/IconLabelDescriptionList"/>
    <dgm:cxn modelId="{3B86C535-96DF-4825-9E12-5E4326E09064}" type="presParOf" srcId="{32DA028C-B834-468D-982D-A91B392B0473}" destId="{9752A808-FAA2-47B1-B7C6-215C9695E178}" srcOrd="2" destOrd="0" presId="urn:microsoft.com/office/officeart/2018/2/layout/IconLabelDescriptionList"/>
    <dgm:cxn modelId="{722E340E-D03A-4544-8453-B4DEB3199CCC}" type="presParOf" srcId="{9752A808-FAA2-47B1-B7C6-215C9695E178}" destId="{680057EB-7071-4869-B7E2-AED279DB3AA9}" srcOrd="0" destOrd="0" presId="urn:microsoft.com/office/officeart/2018/2/layout/IconLabelDescriptionList"/>
    <dgm:cxn modelId="{87CAEE77-8DC7-4737-B5A1-745593256304}" type="presParOf" srcId="{9752A808-FAA2-47B1-B7C6-215C9695E178}" destId="{41B2FD06-8E44-429B-B47D-F52BD479EFCB}" srcOrd="1" destOrd="0" presId="urn:microsoft.com/office/officeart/2018/2/layout/IconLabelDescriptionList"/>
    <dgm:cxn modelId="{BD1F9514-6B23-4BC2-8FAF-A390911C4E17}" type="presParOf" srcId="{9752A808-FAA2-47B1-B7C6-215C9695E178}" destId="{E4A0BB39-18B9-4084-BE80-370E8A3A5500}" srcOrd="2" destOrd="0" presId="urn:microsoft.com/office/officeart/2018/2/layout/IconLabelDescriptionList"/>
    <dgm:cxn modelId="{6C338035-1168-48EE-820B-27957F0F5E0F}" type="presParOf" srcId="{9752A808-FAA2-47B1-B7C6-215C9695E178}" destId="{B417374A-7D6D-443F-B164-DE137EF4AA95}" srcOrd="3" destOrd="0" presId="urn:microsoft.com/office/officeart/2018/2/layout/IconLabelDescriptionList"/>
    <dgm:cxn modelId="{82C1866A-1C72-4A38-8FF9-204683DA8586}" type="presParOf" srcId="{9752A808-FAA2-47B1-B7C6-215C9695E178}" destId="{32366F53-2419-40B8-9483-7DA52768E86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104BA-0E84-40E8-AE7A-A0970B7A175A}">
      <dsp:nvSpPr>
        <dsp:cNvPr id="0" name=""/>
        <dsp:cNvSpPr/>
      </dsp:nvSpPr>
      <dsp:spPr>
        <a:xfrm>
          <a:off x="854900" y="0"/>
          <a:ext cx="1510523" cy="11011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54866-B25B-4619-9331-48197C3CB7B3}">
      <dsp:nvSpPr>
        <dsp:cNvPr id="0" name=""/>
        <dsp:cNvSpPr/>
      </dsp:nvSpPr>
      <dsp:spPr>
        <a:xfrm>
          <a:off x="854900" y="1161380"/>
          <a:ext cx="4315781" cy="47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Launch date</a:t>
          </a:r>
        </a:p>
      </dsp:txBody>
      <dsp:txXfrm>
        <a:off x="854900" y="1161380"/>
        <a:ext cx="4315781" cy="471917"/>
      </dsp:txXfrm>
    </dsp:sp>
    <dsp:sp modelId="{5A8355D1-A34B-49E2-BCC3-99D3BBEF796D}">
      <dsp:nvSpPr>
        <dsp:cNvPr id="0" name=""/>
        <dsp:cNvSpPr/>
      </dsp:nvSpPr>
      <dsp:spPr>
        <a:xfrm>
          <a:off x="854900" y="1661316"/>
          <a:ext cx="4315781" cy="260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057EB-7071-4869-B7E2-AED279DB3AA9}">
      <dsp:nvSpPr>
        <dsp:cNvPr id="0" name=""/>
        <dsp:cNvSpPr/>
      </dsp:nvSpPr>
      <dsp:spPr>
        <a:xfrm>
          <a:off x="5925943" y="0"/>
          <a:ext cx="1510523" cy="110114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0BB39-18B9-4084-BE80-370E8A3A5500}">
      <dsp:nvSpPr>
        <dsp:cNvPr id="0" name=""/>
        <dsp:cNvSpPr/>
      </dsp:nvSpPr>
      <dsp:spPr>
        <a:xfrm>
          <a:off x="5925943" y="1161380"/>
          <a:ext cx="4315781" cy="47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Overview of Changes:</a:t>
          </a:r>
          <a:endParaRPr lang="en-US" sz="3000" kern="1200" dirty="0"/>
        </a:p>
      </dsp:txBody>
      <dsp:txXfrm>
        <a:off x="5925943" y="1161380"/>
        <a:ext cx="4315781" cy="471917"/>
      </dsp:txXfrm>
    </dsp:sp>
    <dsp:sp modelId="{32366F53-2419-40B8-9483-7DA52768E866}">
      <dsp:nvSpPr>
        <dsp:cNvPr id="0" name=""/>
        <dsp:cNvSpPr/>
      </dsp:nvSpPr>
      <dsp:spPr>
        <a:xfrm>
          <a:off x="5925943" y="1661316"/>
          <a:ext cx="4315781" cy="260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5925943" y="1661316"/>
        <a:ext cx="4315781" cy="260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4CC7C-6414-474C-BB14-6869AC6BAFF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EC5A7-FC5F-47BD-8736-24C950137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8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FE2CA-E7EE-4FB6-B418-EF98D921D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26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rgbClr val="162238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A3C1554-B9C4-FA4B-865E-79898216C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024" y="1626782"/>
            <a:ext cx="2302626" cy="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4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1265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5F5FA02-5065-BD44-8E5B-452ADDDDD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039C7-AFCA-B54C-AABE-24C58246EF5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99E9C-B093-FB40-8807-234A5A961059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D5A9F80-A2DD-744B-9665-C40D4EED6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0DF6844B-63CC-534C-8A36-C0D4F3726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93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8257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1644D489-EFD2-8C48-9103-04760BCFB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E9A9B-97C4-D24B-812C-1EA8ED485D36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CF634D-B827-4246-9CFD-6C6292567F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C5285BFC-B8BC-9149-A95C-8A663E80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3347EF7-714C-E145-B1E1-D5139DDD7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7158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7391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96DE66D-7576-3647-8E77-31310C496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92DB8-4A01-5341-9DDD-5241804A6A8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DD784-7A7A-1B4C-BB3B-55022826C43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7E26AF9D-BC4A-074C-B1B5-1025D61DD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43F36C-9F31-604D-ACFA-ACCF2A450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0152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rgbClr val="16223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FDBA20-8AFC-234C-9B3A-270F9ECC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1409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E9B76A9-E7E5-774B-A283-52F16BB35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65C2F-2806-C741-BEAC-9C7509ED946B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EF9BF-F131-6449-A7D3-E1C34ECE5104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E4C49B-5714-CF4F-90ED-5D1722196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F2AC235-ACC2-0D4D-B300-4C9C14182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B7B781-C8D2-B34F-A632-D2C6596D1C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58004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A1CCDF-F425-8A4C-9547-52322379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322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A581A3D-9781-A649-B51D-0C1258D0E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D2F9F-DEF6-D345-B3FE-0014394A827D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7836-3689-2345-9D5F-ADEBDFC3F92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D0839E9-7340-2845-B5D6-966639C93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D83D94A2-2E67-2D49-B78E-03115FCB6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8D39246-E62B-A54C-8792-EC23654F7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25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chemeClr val="bg1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AD351C-56CD-434B-9B20-8795E1A501F9}"/>
              </a:ext>
            </a:extLst>
          </p:cNvPr>
          <p:cNvSpPr/>
          <p:nvPr userDrawn="1"/>
        </p:nvSpPr>
        <p:spPr>
          <a:xfrm>
            <a:off x="8612940" y="1543791"/>
            <a:ext cx="239089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7EE037-D65E-4187-8462-03E5E583C624}"/>
              </a:ext>
            </a:extLst>
          </p:cNvPr>
          <p:cNvGrpSpPr/>
          <p:nvPr userDrawn="1"/>
        </p:nvGrpSpPr>
        <p:grpSpPr>
          <a:xfrm>
            <a:off x="9034732" y="1677594"/>
            <a:ext cx="1674140" cy="38009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6DCA2F25-78BF-4F9A-8BA0-CB52AA4DB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1B2862B3-133D-45BE-8FCE-89E43A73E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338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138BC32-DB20-804D-A5D2-68ADCC6A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69421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EC5576-25D1-2349-83CA-7032D62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E3746-A400-4B42-BE3A-DAC2677B6610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9AFEB-80E5-7647-9C4C-933BDEA950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696CB53-8007-C443-8274-F9D6E672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27DD9231-A9A8-FB47-8147-35942A133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A954305-6D34-6F4B-AA4C-585031B13F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96413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BCC739C-7D4C-8A42-B7A2-F045C6BD8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72B3E-70E2-A84D-9A7B-3FFDFDA100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C81B9B-DDF0-4C42-87CB-7DADDDB724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25ADA28E-FCE4-FE41-8830-2A72C74F0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2517C6E1-47A3-F145-96BE-8AB148275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3991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840805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07ADE88-94CC-AC41-AF5C-8D419273D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CC799-E670-F745-995E-DAB314C0C20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101DC-A06D-6845-9B65-4592510209AC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328D415A-066C-5648-850B-30D8A862C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7DFEBB0-2C34-3A41-B8C6-68034AF57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8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DD3A57A-8D37-6C45-8DF2-1D672B88E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232CD7-FAD9-1847-ABB3-B900F5E88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E7BE7BD-D93B-084D-8846-75C1EFFE4F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68D81E8-1CB9-BE46-9CE7-90C2F4B7B6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D0F89F4-2577-874E-BCCA-855029F72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6799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9AE63B81-8D7D-7945-88CA-16FFD8F5B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51E063-BABE-7048-AE87-FB882027A953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87DEC-9584-1646-823A-79C15A82BB9D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3EAE38EE-57AD-8A4D-B178-BC19001F3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E07BE2CA-5E89-454D-8D25-9D9533A31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7D3820E-89C8-9B47-BBB3-021989750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B78FEF2-EEBA-7A4B-ACCF-7903E322C1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E79C713-C7A8-0D47-BD70-0F075CD1FB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4E008D2-7C62-384F-A7CA-0248DED95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4E5CAA9-D906-E040-9621-984A1E725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2798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1909291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44CF50FD-63E8-9E4B-A6A4-12D01B8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AA1AB-0E59-AB46-94FA-7EE06BD2F49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68CFD0-8789-CB4B-ACC1-C2D1BB7B9C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B03D516A-5CAD-7946-8D72-8020C3E37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14AC63D9-D3FF-2641-99D8-03B4A480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497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720689" y="6452163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7313" y="240017"/>
            <a:ext cx="756350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Freeform: Shape 19">
            <a:extLst>
              <a:ext uri="{FF2B5EF4-FFF2-40B4-BE49-F238E27FC236}">
                <a16:creationId xmlns:a16="http://schemas.microsoft.com/office/drawing/2014/main" id="{600945A7-082E-E7E2-049E-BC98F2BEFD38}"/>
              </a:ext>
            </a:extLst>
          </p:cNvPr>
          <p:cNvSpPr/>
          <p:nvPr userDrawn="1"/>
        </p:nvSpPr>
        <p:spPr>
          <a:xfrm rot="10800000">
            <a:off x="-1413324" y="95550"/>
            <a:ext cx="2665562" cy="1050314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91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175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1252E7B0-8FFB-4A44-B122-17B810D4A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590AD0-27CD-8E46-A792-835DF297B0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44F41-3B5D-F74F-9C88-FED7CF11A35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7313A57D-70DF-284F-9EC7-57101405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5CBC5571-C209-4C4C-A4C9-253D9BE97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2699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A621D89-080E-6E46-80E6-D14C28484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86DD51F-2720-5F43-90D9-A66A2C2F6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1537E-3906-A249-BF04-865561CFC94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93746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2" name="Slide Number Placeholder 8">
            <a:extLst>
              <a:ext uri="{FF2B5EF4-FFF2-40B4-BE49-F238E27FC236}">
                <a16:creationId xmlns:a16="http://schemas.microsoft.com/office/drawing/2014/main" id="{7A952446-546E-4146-A052-D36B0E13E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3F9757-8EE7-BB4E-BD00-AF579783BA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82CEF-113B-484F-87DA-0341947B5B7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55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id="{CEF92E7D-EB15-0949-9608-624284B6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3DF39BA9-B0DF-A944-AA80-E5D511F3C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6540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1069429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55DC37A0-E653-8C41-876F-72B0A8648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553E3-2EEB-F24A-835E-0495F52248EF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C72FC-1E7E-B143-A185-1304075C860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C51B1E0-58FF-6D4C-9F3E-F28195936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C597BD40-4F24-B541-97CD-408C4B0B2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2738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554457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987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3868157-CFB3-EB46-94F6-FD970AD13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1832-3952-2E45-8BD4-2B1FCF6DEC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FA9095-D0FE-A84A-80FA-25FDF8ED30C7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DF63DF6D-3556-0E4F-A6AF-4D4E6ACB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E2DF02B2-C7F0-1A48-8B66-5758DBA2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217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A4A05F0-51A6-4C01-8367-A4C6CC004F5D}"/>
              </a:ext>
            </a:extLst>
          </p:cNvPr>
          <p:cNvSpPr txBox="1"/>
          <p:nvPr userDrawn="1"/>
        </p:nvSpPr>
        <p:spPr>
          <a:xfrm>
            <a:off x="5120251" y="3418363"/>
            <a:ext cx="143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b="1" spc="-64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</a:t>
            </a:r>
            <a:endParaRPr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145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DFE4C897-D2F3-4947-BD2B-4353E7D0B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CB9D48-6BA1-2B4D-9D5B-E4A7A68663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08ED92-4121-5047-9147-A950A7E73FE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E5ED33DE-BF4E-BA4A-9745-FCD6B5AA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50F5B9EB-5267-EC4A-A710-9EFA82C54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6730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641288" y="636222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278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172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086AE5-50E2-46CE-8002-224B2F2ECEDD}"/>
              </a:ext>
            </a:extLst>
          </p:cNvPr>
          <p:cNvSpPr/>
          <p:nvPr userDrawn="1"/>
        </p:nvSpPr>
        <p:spPr>
          <a:xfrm>
            <a:off x="6295972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00B0C-A2F8-4C9E-B3C8-B022CC13D87E}"/>
              </a:ext>
            </a:extLst>
          </p:cNvPr>
          <p:cNvSpPr/>
          <p:nvPr userDrawn="1"/>
        </p:nvSpPr>
        <p:spPr>
          <a:xfrm>
            <a:off x="966290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04858-A913-D044-8FDD-ED3E61EA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B4EF37-FFEA-074D-955C-5D4F14C17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27A2263-BB32-A24D-87D8-8100CFF68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5E9F8F6-EF39-BD40-9FD8-3FCCD5F286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4953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3B841B-EED1-4EA0-B7D8-A83D0CB47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ECE9-06CD-4651-B621-D71BDAE57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478B72-64C8-8648-B019-23FDD8FCC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93A6F57-3C34-B042-B68F-ADDFD75D4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CEA77D-8C67-EB4A-B2A0-D0C99F3E6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F2E2-9915-C04C-AAF7-70ED40FEE67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C18518-79DA-C249-B19B-F9D77BC7BEF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125A38AC-7F19-EB4C-BF61-AA2C3A801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3BAFBCB9-37EB-BE47-A4A4-6D608453E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828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4FADEC4-373C-9341-A190-1B265A8C7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FDD81109-AFCA-0346-9383-58D7B9FC5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02A96D-84C9-EB4E-AD55-FF04210B86C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70507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202414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s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162238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Slide Number Placeholder 8">
            <a:extLst>
              <a:ext uri="{FF2B5EF4-FFF2-40B4-BE49-F238E27FC236}">
                <a16:creationId xmlns:a16="http://schemas.microsoft.com/office/drawing/2014/main" id="{02A2B454-73C0-D541-AA0B-8A750A15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E2F97DEB-9A4D-AE4F-958E-1A0226CFB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163E612-34D5-E741-A04B-E40270849BA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75437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3260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606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606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53F5C-DD2B-4377-9206-722D11F2863A}" type="datetime1">
              <a:rPr lang="en-US" smtClean="0"/>
              <a:t>10/14/2024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FB4C-B48C-6B44-ABE1-B60DDB41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42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7039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1641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2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9430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4A6D65-D0BE-423C-8C7A-3D2626532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713" y="1570038"/>
            <a:ext cx="9415462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0554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642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75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09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25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449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10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67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17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8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DD159E6-9FFC-564D-87FE-C50A1AFF0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9C66C2-A5C8-394D-A7E1-B8081AA5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419C8-1D27-7549-AFA2-1B8B61430D2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5890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7517C-B6E5-4CF6-B89F-424B5F49DD09}"/>
              </a:ext>
            </a:extLst>
          </p:cNvPr>
          <p:cNvSpPr/>
          <p:nvPr userDrawn="1"/>
        </p:nvSpPr>
        <p:spPr>
          <a:xfrm>
            <a:off x="8096665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18363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F6E4864-ABEE-4CA0-A2AA-AF890ABEF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9085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8007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61905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EE5B4E2-C0D4-F546-B0F8-BDEBFF4BB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E20B3-CE5A-6147-96AB-AA318E776CE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9A6E7F-8BFF-9E40-A35A-91CEE68F7BA0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3A48D5A4-31D5-E444-BEB0-6831A5D82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C3BCE575-5A6D-0C48-B790-20669F497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51B27FE0-8CF9-3344-A2FE-D83759A27EF5}"/>
              </a:ext>
            </a:extLst>
          </p:cNvPr>
          <p:cNvSpPr/>
          <p:nvPr userDrawn="1"/>
        </p:nvSpPr>
        <p:spPr>
          <a:xfrm>
            <a:off x="8047214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31A2167-0579-B84B-B7F2-380C7D5477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9988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200063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5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⟩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3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y 3D art">
            <a:extLst>
              <a:ext uri="{FF2B5EF4-FFF2-40B4-BE49-F238E27FC236}">
                <a16:creationId xmlns:a16="http://schemas.microsoft.com/office/drawing/2014/main" id="{F750C1CC-2BE0-D256-4BF8-25463DD0B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0458" b="6978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77A7C-132D-0FF5-68CC-4E164B85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3633" y="430312"/>
            <a:ext cx="9832157" cy="1425728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Budget Line-Item Amendments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000" i="1" dirty="0"/>
              <a:t>Building Efficiency, Compliance, Scalability, &amp; Consolidation</a:t>
            </a:r>
            <a:endParaRPr lang="en-US" i="1" dirty="0"/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757EB35-38E3-AFFC-5485-5F2035EF0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54" y="5565873"/>
            <a:ext cx="5067300" cy="1193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9937A3-5E67-32D8-C0A8-5C78E127E91E}"/>
              </a:ext>
            </a:extLst>
          </p:cNvPr>
          <p:cNvSpPr txBox="1"/>
          <p:nvPr/>
        </p:nvSpPr>
        <p:spPr>
          <a:xfrm>
            <a:off x="560717" y="5805577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Recipient</a:t>
            </a:r>
          </a:p>
        </p:txBody>
      </p:sp>
    </p:spTree>
    <p:extLst>
      <p:ext uri="{BB962C8B-B14F-4D97-AF65-F5344CB8AC3E}">
        <p14:creationId xmlns:p14="http://schemas.microsoft.com/office/powerpoint/2010/main" val="391399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BE38-70D9-3A95-AD31-7A22F6AA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resubmitting an amendment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B21CD5-31BB-005F-6931-0F66D8B8E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32" y="2250232"/>
            <a:ext cx="8078327" cy="752580"/>
          </a:xfr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97897F-48CF-3533-5E32-6120C2341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87" y="3855189"/>
            <a:ext cx="11134871" cy="102032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0611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2D57-8AD8-B46B-3BEB-610A675D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In-product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0A0CD-BDBF-35E7-5701-440709C6F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Re-Submitting a Rejected Amendment</a:t>
            </a:r>
          </a:p>
        </p:txBody>
      </p:sp>
    </p:spTree>
    <p:extLst>
      <p:ext uri="{BB962C8B-B14F-4D97-AF65-F5344CB8AC3E}">
        <p14:creationId xmlns:p14="http://schemas.microsoft.com/office/powerpoint/2010/main" val="210986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4D6E-2138-577A-727F-A65DC47E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EC24-11F3-4E7D-6EA2-B8E10E6AA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Session is recorded &amp; will be on support site</a:t>
            </a:r>
          </a:p>
          <a:p>
            <a:r>
              <a:rPr lang="en-US" dirty="0"/>
              <a:t>Editable session deck will be on support site</a:t>
            </a:r>
          </a:p>
          <a:p>
            <a:r>
              <a:rPr lang="en-US" dirty="0"/>
              <a:t>Quick instruction guide </a:t>
            </a:r>
            <a:r>
              <a:rPr lang="en-US"/>
              <a:t>for recipients</a:t>
            </a:r>
            <a:endParaRPr lang="en-US" dirty="0"/>
          </a:p>
          <a:p>
            <a:r>
              <a:rPr lang="en-US" dirty="0"/>
              <a:t>FAQ document</a:t>
            </a:r>
          </a:p>
        </p:txBody>
      </p:sp>
    </p:spTree>
    <p:extLst>
      <p:ext uri="{BB962C8B-B14F-4D97-AF65-F5344CB8AC3E}">
        <p14:creationId xmlns:p14="http://schemas.microsoft.com/office/powerpoint/2010/main" val="284178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9B1E-E642-B2BF-14E2-B6FB77E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741F8-B3FA-F809-1DA0-0987CEB1B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Launch Date &amp; Overview of Changes</a:t>
            </a:r>
          </a:p>
          <a:p>
            <a:endParaRPr lang="en-US" dirty="0"/>
          </a:p>
          <a:p>
            <a:r>
              <a:rPr lang="en-US" dirty="0"/>
              <a:t>In-Product Demo Submitting / Entering Amendment Scenarios</a:t>
            </a:r>
          </a:p>
          <a:p>
            <a:endParaRPr lang="en-US" dirty="0"/>
          </a:p>
          <a:p>
            <a:r>
              <a:rPr lang="en-US" dirty="0"/>
              <a:t>In-Product Demo Re-submitting Rejecting Amendment Scenarios</a:t>
            </a:r>
          </a:p>
          <a:p>
            <a:endParaRPr lang="en-US" dirty="0"/>
          </a:p>
          <a:p>
            <a:r>
              <a:rPr lang="en-US" dirty="0"/>
              <a:t>Reference Materials</a:t>
            </a:r>
          </a:p>
          <a:p>
            <a:endParaRPr lang="en-US" dirty="0"/>
          </a:p>
          <a:p>
            <a:r>
              <a:rPr lang="en-US" dirty="0"/>
              <a:t>Q&amp;A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5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197B3-64F9-856E-A59C-7B4339BB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-21730"/>
            <a:ext cx="9144000" cy="86909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Launch &amp; Overview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25D2F4-7A0E-ACA7-3A97-AEE028D25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930CF81-0D85-521C-C225-3AA66DE25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560838"/>
              </p:ext>
            </p:extLst>
          </p:nvPr>
        </p:nvGraphicFramePr>
        <p:xfrm>
          <a:off x="1095375" y="920128"/>
          <a:ext cx="11096625" cy="192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28F1DE-6CD4-5065-9F84-061582A621CD}"/>
              </a:ext>
            </a:extLst>
          </p:cNvPr>
          <p:cNvSpPr txBox="1"/>
          <p:nvPr/>
        </p:nvSpPr>
        <p:spPr>
          <a:xfrm>
            <a:off x="2019300" y="3810000"/>
            <a:ext cx="1754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Next Light"/>
                <a:ea typeface="+mn-ea"/>
                <a:cs typeface="+mn-cs"/>
              </a:rPr>
              <a:t>10/24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BC37D-9B52-3265-03E0-AED5D3D09A5E}"/>
              </a:ext>
            </a:extLst>
          </p:cNvPr>
          <p:cNvSpPr txBox="1"/>
          <p:nvPr/>
        </p:nvSpPr>
        <p:spPr>
          <a:xfrm>
            <a:off x="6019800" y="2863588"/>
            <a:ext cx="5335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Next Light"/>
                <a:ea typeface="+mn-ea"/>
                <a:cs typeface="+mn-cs"/>
              </a:rPr>
              <a:t>Budget category type amendment removed and replaced with Budget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latin typeface="Trade Gothic Next Light"/>
              </a:rPr>
              <a:t>Denied Amendments can be re-submitted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Next Light"/>
                <a:ea typeface="+mn-ea"/>
                <a:cs typeface="+mn-cs"/>
              </a:rPr>
              <a:t>Amendment </a:t>
            </a:r>
            <a:r>
              <a:rPr lang="en-US" sz="1600" dirty="0">
                <a:latin typeface="Trade Gothic Next Light"/>
              </a:rPr>
              <a:t>history viewable on amendment details page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Next Light"/>
                <a:ea typeface="+mn-ea"/>
                <a:cs typeface="+mn-cs"/>
              </a:rPr>
              <a:t>Summary of changes required for budget amendments</a:t>
            </a:r>
          </a:p>
        </p:txBody>
      </p:sp>
    </p:spTree>
    <p:extLst>
      <p:ext uri="{BB962C8B-B14F-4D97-AF65-F5344CB8AC3E}">
        <p14:creationId xmlns:p14="http://schemas.microsoft.com/office/powerpoint/2010/main" val="280047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2D57-8AD8-B46B-3BEB-610A675D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or entering Amendment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0A0CD-BDBF-35E7-5701-440709C6F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0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FC47-D167-D17E-6E61-6C0D3DAA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budget &amp; download budget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23384-0790-C08E-5907-70464673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44" y="1905001"/>
            <a:ext cx="4623962" cy="324549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CA1A30-FABE-7FAF-D8C5-CD49F1DCA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468" y="4236098"/>
            <a:ext cx="7793030" cy="151370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E29C15-7BDD-BDD1-90AD-32B3FC58A0E7}"/>
              </a:ext>
            </a:extLst>
          </p:cNvPr>
          <p:cNvSpPr/>
          <p:nvPr/>
        </p:nvSpPr>
        <p:spPr>
          <a:xfrm>
            <a:off x="862642" y="2415396"/>
            <a:ext cx="4080294" cy="301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3C2407-D6CC-D265-0410-D979D5B7FBB8}"/>
              </a:ext>
            </a:extLst>
          </p:cNvPr>
          <p:cNvSpPr/>
          <p:nvPr/>
        </p:nvSpPr>
        <p:spPr>
          <a:xfrm>
            <a:off x="5153706" y="4891178"/>
            <a:ext cx="2187373" cy="374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DA72BA-DFA3-5F4B-A73B-BB824ECCC0F9}"/>
              </a:ext>
            </a:extLst>
          </p:cNvPr>
          <p:cNvSpPr/>
          <p:nvPr/>
        </p:nvSpPr>
        <p:spPr>
          <a:xfrm>
            <a:off x="1431985" y="4408098"/>
            <a:ext cx="2242868" cy="4830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9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B38C-079B-6F60-2F08-52C8CC5D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Excel file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A13D1-43A9-A441-1358-DFDCF4A72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9730"/>
            <a:ext cx="12192000" cy="79854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C018D3-1B9C-EF6A-7F42-8EE69FD3A165}"/>
              </a:ext>
            </a:extLst>
          </p:cNvPr>
          <p:cNvSpPr txBox="1"/>
          <p:nvPr/>
        </p:nvSpPr>
        <p:spPr>
          <a:xfrm>
            <a:off x="638187" y="4014633"/>
            <a:ext cx="10345919" cy="16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To </a:t>
            </a:r>
            <a:r>
              <a:rPr lang="en-US" sz="1400" b="1" i="1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add a line item</a:t>
            </a: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 include a Category, Line Item name, Line Item Type and Total Budgeted (Direct Cost) at a minimum (include match or other more granular budget details as required)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To </a:t>
            </a:r>
            <a:r>
              <a:rPr lang="en-US" sz="1400" b="1" i="1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remove a line item</a:t>
            </a: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 delete the line item from the file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To </a:t>
            </a:r>
            <a:r>
              <a:rPr lang="en-US" sz="1400" b="1" i="1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change total budgeted</a:t>
            </a: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 for a line item update the Total Budgeted (Direct Cost)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To </a:t>
            </a:r>
            <a:r>
              <a:rPr lang="en-US" sz="1400" b="1" i="1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add, remove of change match</a:t>
            </a:r>
            <a:r>
              <a:rPr lang="en-US" sz="1400" kern="100" dirty="0">
                <a:effectLst/>
                <a:latin typeface="Poppins" panose="00000500000000000000" pitchFamily="2" charset="0"/>
                <a:ea typeface="Arial" panose="020B0604020202020204" pitchFamily="34" charset="0"/>
              </a:rPr>
              <a:t> update the Match Value columns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2E92A4-C445-D186-8B01-665B5D920EA1}"/>
              </a:ext>
            </a:extLst>
          </p:cNvPr>
          <p:cNvSpPr/>
          <p:nvPr/>
        </p:nvSpPr>
        <p:spPr>
          <a:xfrm>
            <a:off x="10662249" y="2967487"/>
            <a:ext cx="1529751" cy="8607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2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5C64-E6B0-ECFE-E417-9CC924E8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excel file &amp; review changes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7CF2CB-3ABE-63C1-F90A-13006F48B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854" y="2308655"/>
            <a:ext cx="5049633" cy="1742618"/>
          </a:xfr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43F31B-1701-747F-C6F8-696878C0A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671" y="3499473"/>
            <a:ext cx="8316486" cy="26768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153DFC-DC61-91C2-C64E-E55E26D43C9C}"/>
              </a:ext>
            </a:extLst>
          </p:cNvPr>
          <p:cNvSpPr/>
          <p:nvPr/>
        </p:nvSpPr>
        <p:spPr>
          <a:xfrm>
            <a:off x="849854" y="3179964"/>
            <a:ext cx="1608674" cy="374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F75161-1693-6EEE-5D0B-5E981355E0F2}"/>
              </a:ext>
            </a:extLst>
          </p:cNvPr>
          <p:cNvSpPr/>
          <p:nvPr/>
        </p:nvSpPr>
        <p:spPr>
          <a:xfrm>
            <a:off x="3658695" y="3499473"/>
            <a:ext cx="2187373" cy="374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AD831-2DCB-CDD7-09D6-61831A51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additional detail &amp; Save or submit/finalize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EB7390-C6FA-598D-9BE3-0E2FEB106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292" y="5500603"/>
            <a:ext cx="2905530" cy="600159"/>
          </a:xfr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12A314-D6D6-C4EF-4761-0E46FBF5A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38" y="2247523"/>
            <a:ext cx="6782747" cy="27054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AD707-3801-4F24-B861-D5FD53B7AB88}"/>
              </a:ext>
            </a:extLst>
          </p:cNvPr>
          <p:cNvSpPr/>
          <p:nvPr/>
        </p:nvSpPr>
        <p:spPr>
          <a:xfrm>
            <a:off x="762861" y="3179964"/>
            <a:ext cx="1117697" cy="16767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6D7DD-710E-7993-77C6-E9687F04DBB4}"/>
              </a:ext>
            </a:extLst>
          </p:cNvPr>
          <p:cNvSpPr/>
          <p:nvPr/>
        </p:nvSpPr>
        <p:spPr>
          <a:xfrm>
            <a:off x="3516574" y="5500602"/>
            <a:ext cx="1900815" cy="7161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9BCC73-1B27-CF4D-2889-08759E19DC16}"/>
              </a:ext>
            </a:extLst>
          </p:cNvPr>
          <p:cNvSpPr txBox="1"/>
          <p:nvPr/>
        </p:nvSpPr>
        <p:spPr>
          <a:xfrm>
            <a:off x="3390292" y="5149970"/>
            <a:ext cx="256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Recipient view</a:t>
            </a:r>
          </a:p>
        </p:txBody>
      </p:sp>
    </p:spTree>
    <p:extLst>
      <p:ext uri="{BB962C8B-B14F-4D97-AF65-F5344CB8AC3E}">
        <p14:creationId xmlns:p14="http://schemas.microsoft.com/office/powerpoint/2010/main" val="194649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2D57-8AD8-B46B-3BEB-610A675D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In-product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0A0CD-BDBF-35E7-5701-440709C6F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Submitting an amendment with grant funded only</a:t>
            </a:r>
          </a:p>
        </p:txBody>
      </p:sp>
    </p:spTree>
    <p:extLst>
      <p:ext uri="{BB962C8B-B14F-4D97-AF65-F5344CB8AC3E}">
        <p14:creationId xmlns:p14="http://schemas.microsoft.com/office/powerpoint/2010/main" val="16101690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iFund Rebranded Template 2019" id="{11EE4B26-8978-4437-82E8-9AB5BFB6BEC1}" vid="{CC283616-6768-42D0-8584-6580D0FFC423}"/>
    </a:ext>
  </a:extLst>
</a:theme>
</file>

<file path=ppt/theme/theme2.xml><?xml version="1.0" encoding="utf-8"?>
<a:theme xmlns:a="http://schemas.openxmlformats.org/drawingml/2006/main" name="Afterglow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228</Words>
  <Application>Microsoft Office PowerPoint</Application>
  <PresentationFormat>Widescreen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AppleSymbols</vt:lpstr>
      <vt:lpstr>Aptos</vt:lpstr>
      <vt:lpstr>Arial</vt:lpstr>
      <vt:lpstr>Oswald</vt:lpstr>
      <vt:lpstr>Poppins</vt:lpstr>
      <vt:lpstr>Poppins Light</vt:lpstr>
      <vt:lpstr>Symbol</vt:lpstr>
      <vt:lpstr>Trade Gothic Next Cond</vt:lpstr>
      <vt:lpstr>Trade Gothic Next Light</vt:lpstr>
      <vt:lpstr>1_Office Theme</vt:lpstr>
      <vt:lpstr>AfterglowVTI</vt:lpstr>
      <vt:lpstr>Budget Line-Item Amendments Building Efficiency, Compliance, Scalability, &amp; Consolidation</vt:lpstr>
      <vt:lpstr>Agenda</vt:lpstr>
      <vt:lpstr>Launch &amp; Overview</vt:lpstr>
      <vt:lpstr>Submitting or entering Amendment</vt:lpstr>
      <vt:lpstr>Select budget &amp; download budget</vt:lpstr>
      <vt:lpstr>Edit Excel file</vt:lpstr>
      <vt:lpstr>Upload excel file &amp; review changes</vt:lpstr>
      <vt:lpstr>Add additional detail &amp; Save or submit/finalize</vt:lpstr>
      <vt:lpstr>In-product Example</vt:lpstr>
      <vt:lpstr>resubmitting an amendment</vt:lpstr>
      <vt:lpstr>In-product Example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Naufel</dc:creator>
  <cp:lastModifiedBy>Emily Naufel</cp:lastModifiedBy>
  <cp:revision>2</cp:revision>
  <dcterms:created xsi:type="dcterms:W3CDTF">2024-10-09T17:45:36Z</dcterms:created>
  <dcterms:modified xsi:type="dcterms:W3CDTF">2024-10-14T21:24:39Z</dcterms:modified>
</cp:coreProperties>
</file>